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2850"/>
  <p:notesSz cx="9923463" cy="678815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650" autoAdjust="0"/>
    <p:restoredTop sz="94660"/>
  </p:normalViewPr>
  <p:slideViewPr>
    <p:cSldViewPr>
      <p:cViewPr>
        <p:scale>
          <a:sx n="90" d="100"/>
          <a:sy n="90" d="100"/>
        </p:scale>
        <p:origin x="1402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20114" y="693165"/>
            <a:ext cx="7853171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8707" y="1850390"/>
            <a:ext cx="9015984" cy="2555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hyperlink" Target="mailto:events@littleaths.org.au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>
            <a:extLst>
              <a:ext uri="{FF2B5EF4-FFF2-40B4-BE49-F238E27FC236}">
                <a16:creationId xmlns:a16="http://schemas.microsoft.com/office/drawing/2014/main" id="{3C83732E-2775-44E8-8B21-269A170B363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032681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7000" y="391259"/>
            <a:ext cx="77749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CALOUNDRA LITTLE </a:t>
            </a:r>
            <a:r>
              <a:rPr spc="-5" dirty="0"/>
              <a:t>ATHLETICS OPEN </a:t>
            </a:r>
            <a:r>
              <a:rPr spc="-10" dirty="0"/>
              <a:t>DAY </a:t>
            </a:r>
            <a:r>
              <a:rPr spc="-5" dirty="0"/>
              <a:t>- NOMINATION</a:t>
            </a:r>
            <a:r>
              <a:rPr spc="140" dirty="0"/>
              <a:t> </a:t>
            </a:r>
            <a:r>
              <a:rPr spc="-5" dirty="0"/>
              <a:t>FORM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08300" y="724850"/>
            <a:ext cx="5791200" cy="679673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800" b="1" spc="-5" dirty="0">
                <a:latin typeface="Tahoma"/>
                <a:cs typeface="Tahoma"/>
              </a:rPr>
              <a:t>HELD ON SATURDAY </a:t>
            </a:r>
            <a:r>
              <a:rPr lang="en-US" b="1" spc="-5" dirty="0">
                <a:latin typeface="Tahoma"/>
                <a:cs typeface="Tahoma"/>
              </a:rPr>
              <a:t>28</a:t>
            </a:r>
            <a:r>
              <a:rPr lang="en-US" sz="1800" b="1" spc="-5" baseline="30000" dirty="0">
                <a:latin typeface="Tahoma"/>
                <a:cs typeface="Tahoma"/>
              </a:rPr>
              <a:t>th</a:t>
            </a:r>
            <a:r>
              <a:rPr lang="en-US" sz="1800" b="1" spc="-5" dirty="0">
                <a:latin typeface="Tahoma"/>
                <a:cs typeface="Tahoma"/>
              </a:rPr>
              <a:t> NOV</a:t>
            </a:r>
            <a:r>
              <a:rPr sz="1800" b="1" spc="-5" dirty="0">
                <a:latin typeface="Tahoma"/>
                <a:cs typeface="Tahoma"/>
              </a:rPr>
              <a:t>EMBER</a:t>
            </a:r>
            <a:r>
              <a:rPr sz="1800" b="1" spc="-30" dirty="0">
                <a:latin typeface="Tahoma"/>
                <a:cs typeface="Tahoma"/>
              </a:rPr>
              <a:t> </a:t>
            </a:r>
            <a:r>
              <a:rPr sz="1800" b="1" spc="-5" dirty="0">
                <a:latin typeface="Tahoma"/>
                <a:cs typeface="Tahoma"/>
              </a:rPr>
              <a:t>20</a:t>
            </a:r>
            <a:r>
              <a:rPr lang="en-US" sz="1800" b="1" spc="-5" dirty="0">
                <a:latin typeface="Tahoma"/>
                <a:cs typeface="Tahoma"/>
              </a:rPr>
              <a:t>20 </a:t>
            </a:r>
            <a:r>
              <a:rPr lang="en-US" sz="800" b="1" spc="-5" dirty="0">
                <a:latin typeface="Tahoma"/>
                <a:cs typeface="Tahoma"/>
              </a:rPr>
              <a:t>(8.15am Start)</a:t>
            </a:r>
            <a:endParaRPr sz="800" dirty="0">
              <a:latin typeface="Tahoma"/>
              <a:cs typeface="Tahoma"/>
            </a:endParaRPr>
          </a:p>
          <a:p>
            <a:pPr marL="1099820">
              <a:lnSpc>
                <a:spcPct val="100000"/>
              </a:lnSpc>
              <a:spcBef>
                <a:spcPts val="600"/>
              </a:spcBef>
            </a:pPr>
            <a:r>
              <a:rPr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Please Mark </a:t>
            </a:r>
            <a:r>
              <a:rPr sz="1400" b="1" dirty="0">
                <a:latin typeface="Arial" panose="020B0604020202020204" pitchFamily="34" charset="0"/>
                <a:cs typeface="Arial" panose="020B0604020202020204" pitchFamily="34" charset="0"/>
              </a:rPr>
              <a:t>events </a:t>
            </a:r>
            <a:r>
              <a:rPr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sz="1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400" b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4115" y="4471181"/>
            <a:ext cx="9273185" cy="20377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NOMINATION 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FEE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U7 to U17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20 Flat Fee : </a:t>
            </a:r>
            <a:r>
              <a:rPr lang="en-US" sz="1200" spc="-5" dirty="0">
                <a:latin typeface="Arial" panose="020B0604020202020204" pitchFamily="34" charset="0"/>
                <a:cs typeface="Arial" panose="020B0604020202020204" pitchFamily="34" charset="0"/>
              </a:rPr>
              <a:t>maximum of six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(6)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  <a:endParaRPr lang="en-US" sz="12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AU" sz="1200" spc="-5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U6</a:t>
            </a:r>
            <a:r>
              <a:rPr lang="en-US" sz="1200" spc="-5" dirty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$10 Flat Fee :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maximum of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four (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 events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– (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participation medals awarded as per LAQ policy)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		Open (18yr +)   $5 per event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400" marR="22225" indent="-7620">
              <a:lnSpc>
                <a:spcPct val="191700"/>
              </a:lnSpc>
              <a:spcBef>
                <a:spcPts val="740"/>
              </a:spcBef>
              <a:tabLst>
                <a:tab pos="2688590" algn="l"/>
                <a:tab pos="3165475" algn="l"/>
                <a:tab pos="5189855" algn="l"/>
                <a:tab pos="6061075" algn="l"/>
                <a:tab pos="6405245" algn="l"/>
                <a:tab pos="7350759" algn="l"/>
                <a:tab pos="7530465" algn="l"/>
                <a:tab pos="8801735" algn="l"/>
                <a:tab pos="8835390" algn="l"/>
              </a:tabLst>
            </a:pPr>
            <a:r>
              <a:rPr sz="1800" spc="-7" baseline="2314" dirty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sz="1800" u="sng" spc="-7" baseline="2314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  <a:r>
              <a:rPr sz="1800" spc="-7" baseline="2314" dirty="0">
                <a:latin typeface="Arial" panose="020B0604020202020204" pitchFamily="34" charset="0"/>
                <a:cs typeface="Arial" panose="020B0604020202020204" pitchFamily="34" charset="0"/>
              </a:rPr>
              <a:t>Date </a:t>
            </a:r>
            <a:r>
              <a:rPr sz="1800" baseline="2314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800" spc="0" baseline="23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7" baseline="2314" dirty="0">
                <a:latin typeface="Arial" panose="020B0604020202020204" pitchFamily="34" charset="0"/>
                <a:cs typeface="Arial" panose="020B0604020202020204" pitchFamily="34" charset="0"/>
              </a:rPr>
              <a:t>Birth</a:t>
            </a:r>
            <a:r>
              <a:rPr sz="1800" u="sng" spc="-7" baseline="2314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800" spc="-7" baseline="2314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800" spc="-7" baseline="23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7" baseline="2314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800" spc="-7" baseline="23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7" baseline="2314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1800" u="sng" spc="-7" baseline="2314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800" spc="-7" baseline="2314" dirty="0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sz="1800" spc="-15" baseline="23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7" baseline="2314" dirty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sz="1800" u="sng" spc="-7" baseline="2314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sz="1800" spc="-7" baseline="2314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Rego</a:t>
            </a:r>
            <a:r>
              <a:rPr sz="12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# 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AU" sz="1200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Club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sz="1200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2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25400" marR="22225">
              <a:lnSpc>
                <a:spcPts val="1160"/>
              </a:lnSpc>
            </a:pPr>
            <a:r>
              <a:rPr sz="1000" spc="-5" dirty="0">
                <a:latin typeface="Arial"/>
                <a:cs typeface="Arial"/>
              </a:rPr>
              <a:t>Please forward nominations to </a:t>
            </a:r>
            <a:r>
              <a:rPr sz="1000" b="1" spc="-5" dirty="0">
                <a:latin typeface="Arial"/>
                <a:cs typeface="Arial"/>
              </a:rPr>
              <a:t>Events Manager</a:t>
            </a:r>
            <a:r>
              <a:rPr sz="1000" spc="-5" dirty="0">
                <a:latin typeface="Arial"/>
                <a:cs typeface="Arial"/>
              </a:rPr>
              <a:t>, Caloundra Little Athletics, PO Box 156, Caloundra 4551 or </a:t>
            </a:r>
            <a:r>
              <a:rPr sz="1000" b="1" spc="-5" dirty="0">
                <a:latin typeface="Arial"/>
                <a:cs typeface="Arial"/>
              </a:rPr>
              <a:t>Email </a:t>
            </a:r>
            <a:r>
              <a:rPr lang="en-US" sz="1000" b="1" spc="-5" dirty="0">
                <a:latin typeface="Arial"/>
                <a:cs typeface="Arial"/>
                <a:hlinkClick r:id="rId6"/>
              </a:rPr>
              <a:t>events@littleaths.org.au</a:t>
            </a:r>
            <a:r>
              <a:rPr lang="en-US" sz="1000" b="1" spc="-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electronic entries  Payment can be made by </a:t>
            </a:r>
            <a:r>
              <a:rPr sz="1000" b="1" spc="-5" dirty="0">
                <a:latin typeface="Arial"/>
                <a:cs typeface="Arial"/>
              </a:rPr>
              <a:t>cheque </a:t>
            </a:r>
            <a:r>
              <a:rPr lang="en-US" sz="1000" b="1" spc="-5" dirty="0">
                <a:latin typeface="Arial"/>
                <a:cs typeface="Arial"/>
              </a:rPr>
              <a:t>(</a:t>
            </a:r>
            <a:r>
              <a:rPr lang="en-AU" sz="1000" b="1" spc="-5" dirty="0">
                <a:latin typeface="Arial"/>
                <a:cs typeface="Arial"/>
              </a:rPr>
              <a:t>payable to Caloundra Little Athletics) </a:t>
            </a:r>
            <a:r>
              <a:rPr sz="1000" b="1" spc="-5" dirty="0">
                <a:latin typeface="Arial"/>
                <a:cs typeface="Arial"/>
              </a:rPr>
              <a:t>or direct deposit </a:t>
            </a:r>
            <a:r>
              <a:rPr sz="1000" spc="-5" dirty="0">
                <a:latin typeface="Arial"/>
                <a:cs typeface="Arial"/>
              </a:rPr>
              <a:t>to Bendigo Bank, Caloundra Branch Little Athletics, </a:t>
            </a:r>
            <a:endParaRPr lang="en-US" sz="1000" spc="-5" dirty="0">
              <a:latin typeface="Arial"/>
              <a:cs typeface="Arial"/>
            </a:endParaRPr>
          </a:p>
          <a:p>
            <a:pPr marL="25400" marR="22225">
              <a:lnSpc>
                <a:spcPts val="1160"/>
              </a:lnSpc>
            </a:pPr>
            <a:r>
              <a:rPr sz="1000" spc="-5" dirty="0">
                <a:latin typeface="Arial"/>
                <a:cs typeface="Arial"/>
              </a:rPr>
              <a:t>BSB</a:t>
            </a:r>
            <a:r>
              <a:rPr lang="en-US" sz="1000" spc="-5" dirty="0">
                <a:latin typeface="Arial"/>
                <a:cs typeface="Arial"/>
              </a:rPr>
              <a:t> : </a:t>
            </a:r>
            <a:r>
              <a:rPr sz="1000" spc="-5" dirty="0">
                <a:latin typeface="Arial"/>
                <a:cs typeface="Arial"/>
              </a:rPr>
              <a:t>633-000, Account</a:t>
            </a:r>
            <a:r>
              <a:rPr lang="en-US" sz="1000" spc="-5" dirty="0">
                <a:latin typeface="Arial"/>
                <a:cs typeface="Arial"/>
              </a:rPr>
              <a:t> :</a:t>
            </a:r>
            <a:r>
              <a:rPr sz="1000" spc="-5" dirty="0">
                <a:latin typeface="Arial"/>
                <a:cs typeface="Arial"/>
              </a:rPr>
              <a:t>137566147.</a:t>
            </a:r>
            <a:r>
              <a:rPr lang="en-US" sz="1000" spc="-5" dirty="0">
                <a:latin typeface="Arial"/>
                <a:cs typeface="Arial"/>
              </a:rPr>
              <a:t>   </a:t>
            </a:r>
            <a:r>
              <a:rPr sz="1000" spc="-5" dirty="0">
                <a:latin typeface="Arial"/>
                <a:cs typeface="Arial"/>
              </a:rPr>
              <a:t>Please use athletes name and rego number for banking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references.</a:t>
            </a:r>
            <a:r>
              <a:rPr lang="en-US" sz="1000" spc="-5" dirty="0">
                <a:latin typeface="Arial"/>
                <a:cs typeface="Arial"/>
              </a:rPr>
              <a:t> </a:t>
            </a:r>
            <a:r>
              <a:rPr lang="en-US" sz="1000" u="sng" spc="-5" dirty="0">
                <a:latin typeface="Arial"/>
                <a:cs typeface="Arial"/>
              </a:rPr>
              <a:t>Nominations will only be accepted with proof of payment.</a:t>
            </a:r>
            <a:endParaRPr sz="1000" u="sng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4115" y="6543647"/>
            <a:ext cx="3066187" cy="3718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9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NOMINATIONS </a:t>
            </a:r>
            <a:r>
              <a:rPr sz="1200" b="1" spc="-5" dirty="0">
                <a:latin typeface="Calibri"/>
                <a:cs typeface="Calibri"/>
              </a:rPr>
              <a:t>CLOSE</a:t>
            </a:r>
            <a:r>
              <a:rPr sz="1200" spc="-5" dirty="0">
                <a:latin typeface="Calibri"/>
                <a:cs typeface="Calibri"/>
              </a:rPr>
              <a:t>:</a:t>
            </a:r>
            <a:r>
              <a:rPr lang="en-US" sz="1200" spc="-5" dirty="0">
                <a:latin typeface="Calibri"/>
                <a:cs typeface="Calibri"/>
              </a:rPr>
              <a:t> 5pm 24</a:t>
            </a:r>
            <a:r>
              <a:rPr lang="en-US" sz="1200" spc="-5" baseline="30000" dirty="0">
                <a:latin typeface="Calibri"/>
                <a:cs typeface="Calibri"/>
              </a:rPr>
              <a:t>th </a:t>
            </a:r>
            <a:r>
              <a:rPr sz="1200" dirty="0">
                <a:latin typeface="Calibri"/>
                <a:cs typeface="Calibri"/>
              </a:rPr>
              <a:t>November</a:t>
            </a:r>
            <a:r>
              <a:rPr sz="1200" spc="-1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20</a:t>
            </a:r>
            <a:r>
              <a:rPr lang="en-US" sz="1200" spc="-5" dirty="0">
                <a:latin typeface="Calibri"/>
                <a:cs typeface="Calibri"/>
              </a:rPr>
              <a:t>20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ts val="1390"/>
              </a:lnSpc>
            </a:pPr>
            <a:endParaRPr sz="12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7597" y="6543967"/>
            <a:ext cx="4859020" cy="192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55"/>
              </a:lnSpc>
            </a:pPr>
            <a:r>
              <a:rPr lang="en-US" sz="1200" b="1" dirty="0">
                <a:latin typeface="Calibri"/>
                <a:cs typeface="Calibri"/>
              </a:rPr>
              <a:t>ON DAY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lang="en-US" sz="1200" b="1" dirty="0">
                <a:latin typeface="Calibri"/>
                <a:cs typeface="Calibri"/>
              </a:rPr>
              <a:t>AND LATE </a:t>
            </a:r>
            <a:r>
              <a:rPr sz="1200" b="1" dirty="0">
                <a:latin typeface="Calibri"/>
                <a:cs typeface="Calibri"/>
              </a:rPr>
              <a:t>NOMINATION </a:t>
            </a:r>
            <a:r>
              <a:rPr lang="en-US" sz="1200" b="1" dirty="0">
                <a:latin typeface="Calibri"/>
                <a:cs typeface="Calibri"/>
              </a:rPr>
              <a:t>-</a:t>
            </a:r>
            <a:r>
              <a:rPr sz="1200" spc="-5" dirty="0">
                <a:latin typeface="Calibri"/>
                <a:cs typeface="Calibri"/>
              </a:rPr>
              <a:t> $</a:t>
            </a:r>
            <a:r>
              <a:rPr lang="en-US" sz="1200" spc="-5" dirty="0">
                <a:latin typeface="Calibri"/>
                <a:cs typeface="Calibri"/>
              </a:rPr>
              <a:t>25 flat fee will apply ($15 for U6)</a:t>
            </a:r>
            <a:r>
              <a:rPr sz="1200" dirty="0">
                <a:latin typeface="Calibri"/>
                <a:cs typeface="Calibri"/>
              </a:rPr>
              <a:t>.</a:t>
            </a:r>
            <a:endParaRPr lang="en-US" sz="12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6641" y="398652"/>
            <a:ext cx="948414" cy="11231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76617" y="764224"/>
            <a:ext cx="992715" cy="73304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345714" y="520891"/>
            <a:ext cx="1106386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1000" dirty="0">
                <a:latin typeface="Arial" panose="020B0604020202020204" pitchFamily="34" charset="0"/>
                <a:cs typeface="Arial" panose="020B0604020202020204" pitchFamily="34" charset="0"/>
              </a:rPr>
              <a:t>conjunction</a:t>
            </a:r>
            <a:r>
              <a:rPr sz="10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-5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86B82810-9FC3-4802-A184-7CFD6931A238}"/>
              </a:ext>
            </a:extLst>
          </p:cNvPr>
          <p:cNvSpPr txBox="1"/>
          <p:nvPr/>
        </p:nvSpPr>
        <p:spPr>
          <a:xfrm>
            <a:off x="1869164" y="7171591"/>
            <a:ext cx="6990611" cy="3718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55"/>
              </a:lnSpc>
            </a:pPr>
            <a:r>
              <a:rPr lang="en-US" sz="1200" b="1" dirty="0">
                <a:latin typeface="Calibri"/>
                <a:cs typeface="Calibri"/>
              </a:rPr>
              <a:t>Please Note : 	As this is a fun day – t</a:t>
            </a:r>
            <a:r>
              <a:rPr lang="en-AU" sz="1200" b="1" dirty="0">
                <a:cs typeface="Calibri"/>
              </a:rPr>
              <a:t>he event judges' decision will be final and no protests will be entered into.</a:t>
            </a:r>
          </a:p>
          <a:p>
            <a:pPr marL="12700">
              <a:lnSpc>
                <a:spcPts val="1355"/>
              </a:lnSpc>
            </a:pPr>
            <a:r>
              <a:rPr lang="en-US" sz="1200" b="1" dirty="0">
                <a:latin typeface="Calibri"/>
                <a:cs typeface="Calibri"/>
              </a:rPr>
              <a:t>	LAQ </a:t>
            </a:r>
            <a:r>
              <a:rPr lang="en-US" sz="1200" b="1" dirty="0" err="1">
                <a:latin typeface="Calibri"/>
                <a:cs typeface="Calibri"/>
              </a:rPr>
              <a:t>Footware</a:t>
            </a:r>
            <a:r>
              <a:rPr lang="en-US" sz="1200" b="1" dirty="0">
                <a:latin typeface="Calibri"/>
                <a:cs typeface="Calibri"/>
              </a:rPr>
              <a:t> and spikes rules will be enforced : Refer LAQ website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579844A-EB38-4688-9DD6-E6AD2F404F51}"/>
              </a:ext>
            </a:extLst>
          </p:cNvPr>
          <p:cNvSpPr txBox="1"/>
          <p:nvPr/>
        </p:nvSpPr>
        <p:spPr>
          <a:xfrm>
            <a:off x="891839" y="6950913"/>
            <a:ext cx="9712661" cy="3718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90"/>
              </a:lnSpc>
              <a:spcBef>
                <a:spcPts val="100"/>
              </a:spcBef>
            </a:pPr>
            <a:r>
              <a:rPr lang="en-US" sz="1200" b="1" dirty="0">
                <a:latin typeface="Calibri"/>
                <a:cs typeface="Calibri"/>
              </a:rPr>
              <a:t>CANCELLATION POLICY</a:t>
            </a:r>
            <a:r>
              <a:rPr sz="1200" spc="-5" dirty="0">
                <a:latin typeface="Calibri"/>
                <a:cs typeface="Calibri"/>
              </a:rPr>
              <a:t>:</a:t>
            </a:r>
            <a:r>
              <a:rPr lang="en-US" sz="1200" spc="-5" dirty="0">
                <a:latin typeface="Calibri"/>
                <a:cs typeface="Calibri"/>
              </a:rPr>
              <a:t> Alternative Date : Sunday 29</a:t>
            </a:r>
            <a:r>
              <a:rPr lang="en-US" sz="1200" spc="-5" baseline="30000" dirty="0">
                <a:latin typeface="Calibri"/>
                <a:cs typeface="Calibri"/>
              </a:rPr>
              <a:t>th</a:t>
            </a:r>
            <a:r>
              <a:rPr lang="en-US" sz="1200" spc="-5" dirty="0">
                <a:latin typeface="Calibri"/>
                <a:cs typeface="Calibri"/>
              </a:rPr>
              <a:t> Nov</a:t>
            </a:r>
            <a:r>
              <a:rPr sz="1200" dirty="0">
                <a:latin typeface="Calibri"/>
                <a:cs typeface="Calibri"/>
              </a:rPr>
              <a:t>ember</a:t>
            </a:r>
            <a:r>
              <a:rPr sz="1200" spc="-1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20</a:t>
            </a:r>
            <a:r>
              <a:rPr lang="en-US" sz="1200" spc="-5" dirty="0">
                <a:latin typeface="Calibri"/>
                <a:cs typeface="Calibri"/>
              </a:rPr>
              <a:t>20.  Cancellation will be notified by the Caloundra Little Athletics website and Facebook.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ts val="1390"/>
              </a:lnSpc>
            </a:pPr>
            <a:endParaRPr sz="1200" dirty="0">
              <a:latin typeface="Calibri"/>
              <a:cs typeface="Calibri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462394B-A4E6-40E0-9289-2AF67FFF07B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0116" y="1618204"/>
            <a:ext cx="9267184" cy="281465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814D363-3055-42BC-853E-B2FBE212A9B1}"/>
              </a:ext>
            </a:extLst>
          </p:cNvPr>
          <p:cNvSpPr/>
          <p:nvPr/>
        </p:nvSpPr>
        <p:spPr>
          <a:xfrm>
            <a:off x="782051" y="6705549"/>
            <a:ext cx="9365249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>
              <a:lnSpc>
                <a:spcPts val="1355"/>
              </a:lnSpc>
            </a:pPr>
            <a:r>
              <a:rPr lang="en-AU" sz="1200" b="1" dirty="0">
                <a:solidFill>
                  <a:prstClr val="black"/>
                </a:solidFill>
                <a:cs typeface="Calibri"/>
              </a:rPr>
              <a:t>Open Competitors </a:t>
            </a:r>
            <a:r>
              <a:rPr lang="en-AU" sz="1200" dirty="0">
                <a:solidFill>
                  <a:prstClr val="black"/>
                </a:solidFill>
                <a:cs typeface="Calibri"/>
              </a:rPr>
              <a:t>can enter on the day for the standard $5/event – Nominations close one hour before event.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BASF_CONVERTED_TO_TAGS" val="1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Candara</vt:lpstr>
      <vt:lpstr>Tahoma</vt:lpstr>
      <vt:lpstr>Times New Roman</vt:lpstr>
      <vt:lpstr>Office Theme</vt:lpstr>
      <vt:lpstr>think-cell Slide</vt:lpstr>
      <vt:lpstr>CALOUNDRA LITTLE ATHLETICS OPEN DAY - NOMINATION 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CALOUNDRA LITTLE ATHLETICS OPEN DAY - NOMINATION FORM</dc:title>
  <dc:creator>owner</dc:creator>
  <cp:lastModifiedBy>Peter Haig</cp:lastModifiedBy>
  <cp:revision>20</cp:revision>
  <cp:lastPrinted>2019-05-17T13:41:14Z</cp:lastPrinted>
  <dcterms:created xsi:type="dcterms:W3CDTF">2018-05-13T04:08:46Z</dcterms:created>
  <dcterms:modified xsi:type="dcterms:W3CDTF">2020-05-24T05:12:15Z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2015-08-04T00:00:00Z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2018-05-13T00:00:00Z</vt:filetime>
  </property>
  <property fmtid="{D5CDD505-2E9C-101B-9397-08002B2CF9AE}" pid="5" name="Classification_to_AIP">
    <vt:i4>0</vt:i4>
  </property>
</Properties>
</file>